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7" r:id="rId3"/>
    <p:sldId id="261" r:id="rId4"/>
    <p:sldId id="265" r:id="rId5"/>
    <p:sldId id="266" r:id="rId6"/>
    <p:sldId id="258" r:id="rId7"/>
    <p:sldId id="267" r:id="rId8"/>
    <p:sldId id="268" r:id="rId9"/>
    <p:sldId id="263" r:id="rId10"/>
    <p:sldId id="269" r:id="rId11"/>
    <p:sldId id="270" r:id="rId12"/>
    <p:sldId id="272" r:id="rId13"/>
    <p:sldId id="271" r:id="rId14"/>
    <p:sldId id="273" r:id="rId15"/>
    <p:sldId id="274" r:id="rId16"/>
    <p:sldId id="259" r:id="rId17"/>
    <p:sldId id="275" r:id="rId18"/>
    <p:sldId id="262" r:id="rId19"/>
    <p:sldId id="264" r:id="rId20"/>
    <p:sldId id="260" r:id="rId21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406387"/>
            <a:ext cx="5351895" cy="223131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and RStudio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markup language for creating formatted text using a plain-text editor.</a:t>
            </a:r>
          </a:p>
          <a:p>
            <a:r>
              <a:rPr lang="en-US" b="0" dirty="0">
                <a:solidFill>
                  <a:schemeClr val="bg1"/>
                </a:solidFill>
              </a:rPr>
              <a:t>Has his </a:t>
            </a:r>
            <a:r>
              <a:rPr lang="en-US" dirty="0">
                <a:solidFill>
                  <a:schemeClr val="bg1"/>
                </a:solidFill>
              </a:rPr>
              <a:t>own standardized coding language.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Supports HTML.</a:t>
            </a: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idely used in: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Blogging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Instant messaging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Online forums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Collaborative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Readme files (GitHub)</a:t>
            </a: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for Word, PDF, HTML and PowerPoint outputs (among others).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upload HTML files to websites (</a:t>
            </a:r>
            <a:r>
              <a:rPr lang="en-US" b="0" dirty="0">
                <a:solidFill>
                  <a:schemeClr val="bg1"/>
                </a:solidFill>
                <a:hlinkClick r:id="rId2"/>
              </a:rPr>
              <a:t>RPubs</a:t>
            </a:r>
            <a:r>
              <a:rPr lang="en-US" dirty="0">
                <a:solidFill>
                  <a:schemeClr val="bg1"/>
                </a:solidFill>
              </a:rPr>
              <a:t> or own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webpage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2411C9-14D9-4401-93DF-99E0AE0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5" y="2029661"/>
            <a:ext cx="8580848" cy="2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2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YAML header (Yet another Markup Language):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Output type (word, HTML, PDF, among others)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Title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Author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Other parameters (these are the ones that allow us automatize)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794680-3585-4C88-B202-26E60ABE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4172746"/>
            <a:ext cx="9429448" cy="18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Chunks of code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Plots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Scripts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98BEC1-E8EF-43B3-AADF-54313C82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3856704"/>
            <a:ext cx="9429448" cy="77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ED8B4-00BB-4817-A960-BA11861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522198"/>
            <a:ext cx="9429448" cy="747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23DAC2-D359-44C9-B3C3-8093CFDA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4700621"/>
            <a:ext cx="9429448" cy="7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2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Text: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Pictures and 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Links and  footnotes.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Code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1AB98A-3CDF-4157-9A30-0A4BAF1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4" y="3867500"/>
            <a:ext cx="9429448" cy="1133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D51001-F159-46CC-9085-1ED14D3D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086247"/>
            <a:ext cx="9429448" cy="14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4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personal experience with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Working with monthly-frequency data.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It was necessary to send a report of each region (6) to the researchers whiting a one-hour interval.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Needed to prepare plots and tables for different topics each month.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Upload finished bulletins to webpage.</a:t>
            </a:r>
          </a:p>
        </p:txBody>
      </p:sp>
    </p:spTree>
    <p:extLst>
      <p:ext uri="{BB962C8B-B14F-4D97-AF65-F5344CB8AC3E}">
        <p14:creationId xmlns:p14="http://schemas.microsoft.com/office/powerpoint/2010/main" val="2527078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 the data and codes are available in my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account.</a:t>
            </a:r>
          </a:p>
          <a:p>
            <a:r>
              <a:rPr lang="en-US" dirty="0" err="1">
                <a:solidFill>
                  <a:schemeClr val="bg1"/>
                </a:solidFill>
              </a:rPr>
              <a:t>R_workshops</a:t>
            </a:r>
            <a:r>
              <a:rPr lang="en-US" dirty="0">
                <a:solidFill>
                  <a:schemeClr val="bg1"/>
                </a:solidFill>
              </a:rPr>
              <a:t> &gt; 001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01: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not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02: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Labor data: folders with datasets of the Chilean labor market (monthly frequency).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Scripts for bulletin: scripts to use in example 02.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bg1"/>
                </a:solidFill>
              </a:rPr>
              <a:t>Reference_docx</a:t>
            </a:r>
            <a:r>
              <a:rPr lang="en-US" b="0" dirty="0">
                <a:solidFill>
                  <a:schemeClr val="bg1"/>
                </a:solidFill>
              </a:rPr>
              <a:t>: reference document to use in example 02 for the Word output.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tool: shiny app</a:t>
            </a:r>
          </a:p>
        </p:txBody>
      </p:sp>
    </p:spTree>
    <p:extLst>
      <p:ext uri="{BB962C8B-B14F-4D97-AF65-F5344CB8AC3E}">
        <p14:creationId xmlns:p14="http://schemas.microsoft.com/office/powerpoint/2010/main" val="8197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Fre</a:t>
            </a:r>
            <a:r>
              <a:rPr lang="en-US" dirty="0">
                <a:solidFill>
                  <a:schemeClr val="bg1"/>
                </a:solidFill>
              </a:rPr>
              <a:t>e software environment for statistical computing and graphics.</a:t>
            </a:r>
          </a:p>
          <a:p>
            <a:r>
              <a:rPr lang="en-US" b="0" dirty="0">
                <a:solidFill>
                  <a:schemeClr val="bg1"/>
                </a:solidFill>
              </a:rPr>
              <a:t>Used worldwide, such as Python, Stata, SQL, among others.</a:t>
            </a:r>
          </a:p>
          <a:p>
            <a:r>
              <a:rPr lang="en-US" b="0" dirty="0">
                <a:solidFill>
                  <a:schemeClr val="bg1"/>
                </a:solidFill>
              </a:rPr>
              <a:t>Works on Windows, Mac or Linux. </a:t>
            </a:r>
          </a:p>
          <a:p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, a free integrated development environment (IDE) to help you work in R.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tools and packages.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869710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cleaning, manipulation and merging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</a:rPr>
              <a:t>Statistic and regression analysis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Classification (</a:t>
            </a:r>
            <a:r>
              <a:rPr lang="en-US" i="1" dirty="0">
                <a:solidFill>
                  <a:schemeClr val="bg1"/>
                </a:solidFill>
              </a:rPr>
              <a:t>caret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 (</a:t>
            </a:r>
            <a:r>
              <a:rPr lang="en-US" i="1" dirty="0" err="1">
                <a:solidFill>
                  <a:schemeClr val="bg1"/>
                </a:solidFill>
              </a:rPr>
              <a:t>rvest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rcrawler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Blo</a:t>
            </a:r>
            <a:r>
              <a:rPr lang="en-US" dirty="0">
                <a:solidFill>
                  <a:schemeClr val="bg1"/>
                </a:solidFill>
              </a:rPr>
              <a:t>g and app design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Word, PowerPoint and Excel files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 err="1">
                <a:solidFill>
                  <a:schemeClr val="bg1"/>
                </a:solidFill>
              </a:rPr>
              <a:t>Ploting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automatize my work?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Reduce time on meaningless things (coding).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ork is reproducible.</a:t>
            </a:r>
          </a:p>
          <a:p>
            <a:r>
              <a:rPr lang="en-US" dirty="0">
                <a:solidFill>
                  <a:schemeClr val="bg1"/>
                </a:solidFill>
              </a:rPr>
              <a:t>Allows to create files for many years/groups in minutes.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Frequent data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Standardized (or almost) format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Large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597044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It’s always a good idea to automatize a process?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n-US" b="0" dirty="0">
                <a:solidFill>
                  <a:schemeClr val="bg1"/>
                </a:solidFill>
              </a:rPr>
              <a:t>Learn about the tools you’re going to use (packages, program).</a:t>
            </a:r>
          </a:p>
          <a:p>
            <a:r>
              <a:rPr lang="en-US" dirty="0">
                <a:solidFill>
                  <a:schemeClr val="bg1"/>
                </a:solidFill>
              </a:rPr>
              <a:t>Learn about the data.</a:t>
            </a:r>
          </a:p>
          <a:p>
            <a:r>
              <a:rPr lang="en-US" b="0" dirty="0">
                <a:solidFill>
                  <a:schemeClr val="bg1"/>
                </a:solidFill>
              </a:rPr>
              <a:t>Does the long-term benefits justify all the initial work?</a:t>
            </a:r>
          </a:p>
          <a:p>
            <a:r>
              <a:rPr lang="en-US" dirty="0">
                <a:solidFill>
                  <a:schemeClr val="bg1"/>
                </a:solidFill>
              </a:rPr>
              <a:t>Is all the work automatable?</a:t>
            </a:r>
            <a:endParaRPr lang="en-US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R+markdown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</TotalTime>
  <Words>729</Words>
  <Application>Microsoft Office PowerPoint</Application>
  <PresentationFormat>Panorámica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7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Automated reports using R and RStudio</vt:lpstr>
      <vt:lpstr>¿What’s R?</vt:lpstr>
      <vt:lpstr>R language</vt:lpstr>
      <vt:lpstr>R packages</vt:lpstr>
      <vt:lpstr>Visualization using r</vt:lpstr>
      <vt:lpstr>Automated reports</vt:lpstr>
      <vt:lpstr>¿Why automatize my work?</vt:lpstr>
      <vt:lpstr>The process</vt:lpstr>
      <vt:lpstr>R+markdown… rmarkdown</vt:lpstr>
      <vt:lpstr>markdown</vt:lpstr>
      <vt:lpstr>Rmarkdown</vt:lpstr>
      <vt:lpstr>Rmarkdown</vt:lpstr>
      <vt:lpstr>Structure</vt:lpstr>
      <vt:lpstr>Structure</vt:lpstr>
      <vt:lpstr>Structure</vt:lpstr>
      <vt:lpstr>Example</vt:lpstr>
      <vt:lpstr>Labor bulletin</vt:lpstr>
      <vt:lpstr>Labor bulletin</vt:lpstr>
      <vt:lpstr>Folders</vt:lpstr>
      <vt:lpstr>Another tool: shiny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MARTIN SIELFELD O'RYAN</cp:lastModifiedBy>
  <cp:revision>90</cp:revision>
  <dcterms:created xsi:type="dcterms:W3CDTF">2021-10-11T14:06:39Z</dcterms:created>
  <dcterms:modified xsi:type="dcterms:W3CDTF">2021-10-13T16:30:13Z</dcterms:modified>
</cp:coreProperties>
</file>